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5" r:id="rId4"/>
    <p:sldMasterId id="2147483707" r:id="rId5"/>
    <p:sldMasterId id="2147483731" r:id="rId6"/>
    <p:sldMasterId id="2147483734" r:id="rId7"/>
    <p:sldMasterId id="2147483746" r:id="rId8"/>
  </p:sldMasterIdLst>
  <p:notesMasterIdLst>
    <p:notesMasterId r:id="rId20"/>
  </p:notesMasterIdLst>
  <p:sldIdLst>
    <p:sldId id="257" r:id="rId9"/>
    <p:sldId id="258" r:id="rId10"/>
    <p:sldId id="259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173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633B5-C41D-4DC8-9967-B78016CE8598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BB117-CB4D-4970-B728-6D5262EE1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7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1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9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340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4479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2873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1544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40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235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84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53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083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70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709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8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78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15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132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80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441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/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2123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57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12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336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589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865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5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6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702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48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888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192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9946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934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17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1424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235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F496CB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F496CB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026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33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057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F496CB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F496CB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48565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465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269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533401"/>
            <a:ext cx="503051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3403600"/>
            <a:ext cx="503051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10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88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1" y="533400"/>
            <a:ext cx="8689063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3124200"/>
            <a:ext cx="8689063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12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489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6021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5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0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490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1485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1485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1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494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1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1" y="533400"/>
            <a:ext cx="5868928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7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0" y="533400"/>
            <a:ext cx="5781679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775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8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695" y="533400"/>
            <a:ext cx="236281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491" y="533400"/>
            <a:ext cx="7469544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54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6061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60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5053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7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469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64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="" xmlns:a16="http://schemas.microsoft.com/office/drawing/2014/main" id="{BBC0CAF5-0DE6-4BEA-824E-124A54A76A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="" xmlns:a16="http://schemas.microsoft.com/office/drawing/2014/main" id="{ED008080-B2F5-441A-8B15-30AE86BBF9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535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08931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=""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872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211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373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9115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069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443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74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101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903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30295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="" xmlns:a16="http://schemas.microsoft.com/office/drawing/2014/main" id="{3E8A46E0-47C2-4441-B7DD-F621A80F1F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=""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93988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0518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4229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9112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79559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000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85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A01EED-287D-B044-B13E-93334ABA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17" y="262501"/>
            <a:ext cx="4413016" cy="1227598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>
              <a:defRPr lang="en-US" sz="4800">
                <a:latin typeface="+mj-lt"/>
                <a:ea typeface="+mn-ea"/>
                <a:cs typeface="+mn-cs"/>
              </a:defRPr>
            </a:lvl1pPr>
          </a:lstStyle>
          <a:p>
            <a:pPr marL="0" lvl="0" algn="l">
              <a:lnSpc>
                <a:spcPct val="85000"/>
              </a:lnSpc>
              <a:spcBef>
                <a:spcPts val="200"/>
              </a:spcBef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4AD5E24-6241-E249-825D-7358AC3A2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6443664"/>
            <a:ext cx="5418667" cy="26193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100" dirty="0" smtClean="0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pPr marL="0"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AD48FD26-8883-6644-B0FA-A6B92A90D7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0485" y="1660005"/>
            <a:ext cx="4413249" cy="3810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C15D7372-204D-244C-AE20-13C0C616913D}"/>
              </a:ext>
            </a:extLst>
          </p:cNvPr>
          <p:cNvGrpSpPr/>
          <p:nvPr userDrawn="1"/>
        </p:nvGrpSpPr>
        <p:grpSpPr>
          <a:xfrm>
            <a:off x="5486400" y="1899057"/>
            <a:ext cx="4005302" cy="3878149"/>
            <a:chOff x="2133600" y="914400"/>
            <a:chExt cx="4800600" cy="4648200"/>
          </a:xfrm>
        </p:grpSpPr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08F3A33D-4427-F740-882A-2287D2C2E03A}"/>
                </a:ext>
              </a:extLst>
            </p:cNvPr>
            <p:cNvSpPr/>
            <p:nvPr/>
          </p:nvSpPr>
          <p:spPr bwMode="auto">
            <a:xfrm>
              <a:off x="3733800" y="1600200"/>
              <a:ext cx="2133600" cy="2133600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5E152306-EB00-E241-B70A-4AA581A8850A}"/>
                </a:ext>
              </a:extLst>
            </p:cNvPr>
            <p:cNvSpPr/>
            <p:nvPr/>
          </p:nvSpPr>
          <p:spPr bwMode="auto">
            <a:xfrm>
              <a:off x="4800600" y="3276600"/>
              <a:ext cx="2133600" cy="213360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4D8D2E04-E788-5143-9B3F-2AA643E73F3D}"/>
                </a:ext>
              </a:extLst>
            </p:cNvPr>
            <p:cNvSpPr/>
            <p:nvPr/>
          </p:nvSpPr>
          <p:spPr bwMode="auto">
            <a:xfrm>
              <a:off x="2514600" y="1676400"/>
              <a:ext cx="1371600" cy="1371600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DB0F0F10-D7D8-1640-9A0C-9565AAB0FEFE}"/>
                </a:ext>
              </a:extLst>
            </p:cNvPr>
            <p:cNvSpPr/>
            <p:nvPr/>
          </p:nvSpPr>
          <p:spPr bwMode="auto">
            <a:xfrm>
              <a:off x="2133600" y="2971800"/>
              <a:ext cx="1066800" cy="106680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CE101BB6-2D44-AE47-B636-34B1D3A0968C}"/>
                </a:ext>
              </a:extLst>
            </p:cNvPr>
            <p:cNvSpPr/>
            <p:nvPr/>
          </p:nvSpPr>
          <p:spPr bwMode="auto">
            <a:xfrm>
              <a:off x="5562600" y="1905000"/>
              <a:ext cx="1066800" cy="1066800"/>
            </a:xfrm>
            <a:prstGeom prst="ellipse">
              <a:avLst/>
            </a:prstGeom>
            <a:solidFill>
              <a:schemeClr val="accent4">
                <a:alpha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F37AEB84-A496-5C4C-B198-2DC87E4C7369}"/>
                </a:ext>
              </a:extLst>
            </p:cNvPr>
            <p:cNvSpPr/>
            <p:nvPr/>
          </p:nvSpPr>
          <p:spPr bwMode="auto">
            <a:xfrm>
              <a:off x="3733800" y="914400"/>
              <a:ext cx="1066800" cy="1066800"/>
            </a:xfrm>
            <a:prstGeom prst="ellipse">
              <a:avLst/>
            </a:prstGeom>
            <a:solidFill>
              <a:schemeClr val="accent6">
                <a:alpha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67DF15DD-D0E7-5B4B-A4A4-9AFEE1F0D51D}"/>
                </a:ext>
              </a:extLst>
            </p:cNvPr>
            <p:cNvSpPr/>
            <p:nvPr/>
          </p:nvSpPr>
          <p:spPr bwMode="auto">
            <a:xfrm>
              <a:off x="2209800" y="3429000"/>
              <a:ext cx="2133600" cy="21336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49" name="Elbow Connector 48">
            <a:extLst>
              <a:ext uri="{FF2B5EF4-FFF2-40B4-BE49-F238E27FC236}">
                <a16:creationId xmlns="" xmlns:a16="http://schemas.microsoft.com/office/drawing/2014/main" id="{D86FCA9C-66CC-E04D-B6F2-A3086978BEC9}"/>
              </a:ext>
            </a:extLst>
          </p:cNvPr>
          <p:cNvCxnSpPr/>
          <p:nvPr userDrawn="1"/>
        </p:nvCxnSpPr>
        <p:spPr bwMode="auto">
          <a:xfrm rot="5400000" flipH="1" flipV="1">
            <a:off x="6432407" y="3270702"/>
            <a:ext cx="34669" cy="1418071"/>
          </a:xfrm>
          <a:prstGeom prst="bentConnector4">
            <a:avLst>
              <a:gd name="adj1" fmla="val -659379"/>
              <a:gd name="adj2" fmla="val 74658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Elbow Connector 49">
            <a:extLst>
              <a:ext uri="{FF2B5EF4-FFF2-40B4-BE49-F238E27FC236}">
                <a16:creationId xmlns="" xmlns:a16="http://schemas.microsoft.com/office/drawing/2014/main" id="{35AA603F-C4F2-4C46-A0E1-A150163FDCFF}"/>
              </a:ext>
            </a:extLst>
          </p:cNvPr>
          <p:cNvCxnSpPr/>
          <p:nvPr userDrawn="1"/>
        </p:nvCxnSpPr>
        <p:spPr bwMode="auto">
          <a:xfrm rot="16200000" flipH="1">
            <a:off x="6076285" y="3200585"/>
            <a:ext cx="1605231" cy="52800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="" xmlns:a16="http://schemas.microsoft.com/office/drawing/2014/main" id="{CC21B4BC-9DB1-FB4C-9C05-89636F8E01BE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966653" y="4823563"/>
            <a:ext cx="1398677" cy="38145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Elbow Connector 51">
            <a:extLst>
              <a:ext uri="{FF2B5EF4-FFF2-40B4-BE49-F238E27FC236}">
                <a16:creationId xmlns="" xmlns:a16="http://schemas.microsoft.com/office/drawing/2014/main" id="{1B3094BA-AA5F-CA4F-AEC9-1BBAAE31A0AB}"/>
              </a:ext>
            </a:extLst>
          </p:cNvPr>
          <p:cNvCxnSpPr/>
          <p:nvPr userDrawn="1"/>
        </p:nvCxnSpPr>
        <p:spPr bwMode="auto">
          <a:xfrm rot="5400000">
            <a:off x="7494905" y="3145195"/>
            <a:ext cx="1271526" cy="826491"/>
          </a:xfrm>
          <a:prstGeom prst="bentConnector3">
            <a:avLst>
              <a:gd name="adj1" fmla="val 20627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Elbow Connector 52">
            <a:extLst>
              <a:ext uri="{FF2B5EF4-FFF2-40B4-BE49-F238E27FC236}">
                <a16:creationId xmlns="" xmlns:a16="http://schemas.microsoft.com/office/drawing/2014/main" id="{9C580634-6DD3-EE42-8DAC-5CE0F95E8234}"/>
              </a:ext>
            </a:extLst>
          </p:cNvPr>
          <p:cNvCxnSpPr/>
          <p:nvPr userDrawn="1"/>
        </p:nvCxnSpPr>
        <p:spPr bwMode="auto">
          <a:xfrm rot="10800000" flipV="1">
            <a:off x="7768375" y="3488462"/>
            <a:ext cx="896836" cy="32153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="" xmlns:a16="http://schemas.microsoft.com/office/drawing/2014/main" id="{E8DB08B6-890C-F84C-8BE1-1E2B14E38BD2}"/>
              </a:ext>
            </a:extLst>
          </p:cNvPr>
          <p:cNvCxnSpPr/>
          <p:nvPr userDrawn="1"/>
        </p:nvCxnSpPr>
        <p:spPr bwMode="auto">
          <a:xfrm rot="10800000">
            <a:off x="7701598" y="4505681"/>
            <a:ext cx="1335101" cy="508610"/>
          </a:xfrm>
          <a:prstGeom prst="bentConnector3">
            <a:avLst>
              <a:gd name="adj1" fmla="val 25724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="" xmlns:a16="http://schemas.microsoft.com/office/drawing/2014/main" id="{5E93BED7-1092-3F44-B6D8-149F86101CC4}"/>
              </a:ext>
            </a:extLst>
          </p:cNvPr>
          <p:cNvCxnSpPr/>
          <p:nvPr userDrawn="1"/>
        </p:nvCxnSpPr>
        <p:spPr bwMode="auto">
          <a:xfrm rot="5400000">
            <a:off x="6367419" y="2781536"/>
            <a:ext cx="2441754" cy="23483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D84D262-02D3-1044-8D93-A83A3F0ECFB4}"/>
              </a:ext>
            </a:extLst>
          </p:cNvPr>
          <p:cNvGrpSpPr/>
          <p:nvPr userDrawn="1"/>
        </p:nvGrpSpPr>
        <p:grpSpPr>
          <a:xfrm>
            <a:off x="6673156" y="4112406"/>
            <a:ext cx="1716558" cy="2745594"/>
            <a:chOff x="2435225" y="22552"/>
            <a:chExt cx="4273550" cy="6835448"/>
          </a:xfrm>
          <a:solidFill>
            <a:schemeClr val="tx1"/>
          </a:solidFill>
        </p:grpSpPr>
        <p:sp>
          <p:nvSpPr>
            <p:cNvPr id="57" name="Freeform 5">
              <a:extLst>
                <a:ext uri="{FF2B5EF4-FFF2-40B4-BE49-F238E27FC236}">
                  <a16:creationId xmlns="" xmlns:a16="http://schemas.microsoft.com/office/drawing/2014/main" id="{CFB55F6E-96AE-224F-81AC-D94D4F08A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126" y="22552"/>
              <a:ext cx="2317751" cy="634999"/>
            </a:xfrm>
            <a:custGeom>
              <a:avLst/>
              <a:gdLst>
                <a:gd name="T0" fmla="*/ 1460 w 1460"/>
                <a:gd name="T1" fmla="*/ 57 h 400"/>
                <a:gd name="T2" fmla="*/ 1460 w 1460"/>
                <a:gd name="T3" fmla="*/ 57 h 400"/>
                <a:gd name="T4" fmla="*/ 1458 w 1460"/>
                <a:gd name="T5" fmla="*/ 45 h 400"/>
                <a:gd name="T6" fmla="*/ 1454 w 1460"/>
                <a:gd name="T7" fmla="*/ 35 h 400"/>
                <a:gd name="T8" fmla="*/ 1449 w 1460"/>
                <a:gd name="T9" fmla="*/ 24 h 400"/>
                <a:gd name="T10" fmla="*/ 1443 w 1460"/>
                <a:gd name="T11" fmla="*/ 17 h 400"/>
                <a:gd name="T12" fmla="*/ 1434 w 1460"/>
                <a:gd name="T13" fmla="*/ 9 h 400"/>
                <a:gd name="T14" fmla="*/ 1424 w 1460"/>
                <a:gd name="T15" fmla="*/ 4 h 400"/>
                <a:gd name="T16" fmla="*/ 1413 w 1460"/>
                <a:gd name="T17" fmla="*/ 0 h 400"/>
                <a:gd name="T18" fmla="*/ 1402 w 1460"/>
                <a:gd name="T19" fmla="*/ 0 h 400"/>
                <a:gd name="T20" fmla="*/ 58 w 1460"/>
                <a:gd name="T21" fmla="*/ 0 h 400"/>
                <a:gd name="T22" fmla="*/ 58 w 1460"/>
                <a:gd name="T23" fmla="*/ 0 h 400"/>
                <a:gd name="T24" fmla="*/ 47 w 1460"/>
                <a:gd name="T25" fmla="*/ 0 h 400"/>
                <a:gd name="T26" fmla="*/ 35 w 1460"/>
                <a:gd name="T27" fmla="*/ 4 h 400"/>
                <a:gd name="T28" fmla="*/ 26 w 1460"/>
                <a:gd name="T29" fmla="*/ 9 h 400"/>
                <a:gd name="T30" fmla="*/ 17 w 1460"/>
                <a:gd name="T31" fmla="*/ 17 h 400"/>
                <a:gd name="T32" fmla="*/ 11 w 1460"/>
                <a:gd name="T33" fmla="*/ 24 h 400"/>
                <a:gd name="T34" fmla="*/ 4 w 1460"/>
                <a:gd name="T35" fmla="*/ 35 h 400"/>
                <a:gd name="T36" fmla="*/ 2 w 1460"/>
                <a:gd name="T37" fmla="*/ 45 h 400"/>
                <a:gd name="T38" fmla="*/ 0 w 1460"/>
                <a:gd name="T39" fmla="*/ 57 h 400"/>
                <a:gd name="T40" fmla="*/ 0 w 1460"/>
                <a:gd name="T41" fmla="*/ 400 h 400"/>
                <a:gd name="T42" fmla="*/ 1460 w 1460"/>
                <a:gd name="T43" fmla="*/ 400 h 400"/>
                <a:gd name="T44" fmla="*/ 1460 w 1460"/>
                <a:gd name="T45" fmla="*/ 5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0" h="400">
                  <a:moveTo>
                    <a:pt x="1460" y="57"/>
                  </a:moveTo>
                  <a:lnTo>
                    <a:pt x="1460" y="57"/>
                  </a:lnTo>
                  <a:lnTo>
                    <a:pt x="1458" y="45"/>
                  </a:lnTo>
                  <a:lnTo>
                    <a:pt x="1454" y="35"/>
                  </a:lnTo>
                  <a:lnTo>
                    <a:pt x="1449" y="24"/>
                  </a:lnTo>
                  <a:lnTo>
                    <a:pt x="1443" y="17"/>
                  </a:lnTo>
                  <a:lnTo>
                    <a:pt x="1434" y="9"/>
                  </a:lnTo>
                  <a:lnTo>
                    <a:pt x="1424" y="4"/>
                  </a:lnTo>
                  <a:lnTo>
                    <a:pt x="1413" y="0"/>
                  </a:lnTo>
                  <a:lnTo>
                    <a:pt x="140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7" y="0"/>
                  </a:lnTo>
                  <a:lnTo>
                    <a:pt x="35" y="4"/>
                  </a:lnTo>
                  <a:lnTo>
                    <a:pt x="26" y="9"/>
                  </a:lnTo>
                  <a:lnTo>
                    <a:pt x="17" y="17"/>
                  </a:lnTo>
                  <a:lnTo>
                    <a:pt x="11" y="24"/>
                  </a:lnTo>
                  <a:lnTo>
                    <a:pt x="4" y="35"/>
                  </a:lnTo>
                  <a:lnTo>
                    <a:pt x="2" y="45"/>
                  </a:lnTo>
                  <a:lnTo>
                    <a:pt x="0" y="57"/>
                  </a:lnTo>
                  <a:lnTo>
                    <a:pt x="0" y="400"/>
                  </a:lnTo>
                  <a:lnTo>
                    <a:pt x="1460" y="400"/>
                  </a:lnTo>
                  <a:lnTo>
                    <a:pt x="146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6">
              <a:extLst>
                <a:ext uri="{FF2B5EF4-FFF2-40B4-BE49-F238E27FC236}">
                  <a16:creationId xmlns="" xmlns:a16="http://schemas.microsoft.com/office/drawing/2014/main" id="{B690F8CB-3C73-AC4D-8E2B-AF4B84240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5880100"/>
              <a:ext cx="4273550" cy="977900"/>
            </a:xfrm>
            <a:custGeom>
              <a:avLst/>
              <a:gdLst>
                <a:gd name="T0" fmla="*/ 2076 w 2692"/>
                <a:gd name="T1" fmla="*/ 4 h 616"/>
                <a:gd name="T2" fmla="*/ 616 w 2692"/>
                <a:gd name="T3" fmla="*/ 0 h 616"/>
                <a:gd name="T4" fmla="*/ 615 w 2692"/>
                <a:gd name="T5" fmla="*/ 32 h 616"/>
                <a:gd name="T6" fmla="*/ 609 w 2692"/>
                <a:gd name="T7" fmla="*/ 94 h 616"/>
                <a:gd name="T8" fmla="*/ 597 w 2692"/>
                <a:gd name="T9" fmla="*/ 154 h 616"/>
                <a:gd name="T10" fmla="*/ 579 w 2692"/>
                <a:gd name="T11" fmla="*/ 212 h 616"/>
                <a:gd name="T12" fmla="*/ 556 w 2692"/>
                <a:gd name="T13" fmla="*/ 267 h 616"/>
                <a:gd name="T14" fmla="*/ 526 w 2692"/>
                <a:gd name="T15" fmla="*/ 320 h 616"/>
                <a:gd name="T16" fmla="*/ 494 w 2692"/>
                <a:gd name="T17" fmla="*/ 369 h 616"/>
                <a:gd name="T18" fmla="*/ 456 w 2692"/>
                <a:gd name="T19" fmla="*/ 414 h 616"/>
                <a:gd name="T20" fmla="*/ 414 w 2692"/>
                <a:gd name="T21" fmla="*/ 456 h 616"/>
                <a:gd name="T22" fmla="*/ 368 w 2692"/>
                <a:gd name="T23" fmla="*/ 494 h 616"/>
                <a:gd name="T24" fmla="*/ 319 w 2692"/>
                <a:gd name="T25" fmla="*/ 527 h 616"/>
                <a:gd name="T26" fmla="*/ 266 w 2692"/>
                <a:gd name="T27" fmla="*/ 556 h 616"/>
                <a:gd name="T28" fmla="*/ 211 w 2692"/>
                <a:gd name="T29" fmla="*/ 579 h 616"/>
                <a:gd name="T30" fmla="*/ 153 w 2692"/>
                <a:gd name="T31" fmla="*/ 597 h 616"/>
                <a:gd name="T32" fmla="*/ 94 w 2692"/>
                <a:gd name="T33" fmla="*/ 610 h 616"/>
                <a:gd name="T34" fmla="*/ 31 w 2692"/>
                <a:gd name="T35" fmla="*/ 616 h 616"/>
                <a:gd name="T36" fmla="*/ 2692 w 2692"/>
                <a:gd name="T37" fmla="*/ 616 h 616"/>
                <a:gd name="T38" fmla="*/ 2660 w 2692"/>
                <a:gd name="T39" fmla="*/ 616 h 616"/>
                <a:gd name="T40" fmla="*/ 2598 w 2692"/>
                <a:gd name="T41" fmla="*/ 610 h 616"/>
                <a:gd name="T42" fmla="*/ 2538 w 2692"/>
                <a:gd name="T43" fmla="*/ 597 h 616"/>
                <a:gd name="T44" fmla="*/ 2480 w 2692"/>
                <a:gd name="T45" fmla="*/ 579 h 616"/>
                <a:gd name="T46" fmla="*/ 2424 w 2692"/>
                <a:gd name="T47" fmla="*/ 556 h 616"/>
                <a:gd name="T48" fmla="*/ 2372 w 2692"/>
                <a:gd name="T49" fmla="*/ 527 h 616"/>
                <a:gd name="T50" fmla="*/ 2323 w 2692"/>
                <a:gd name="T51" fmla="*/ 494 h 616"/>
                <a:gd name="T52" fmla="*/ 2278 w 2692"/>
                <a:gd name="T53" fmla="*/ 456 h 616"/>
                <a:gd name="T54" fmla="*/ 2235 w 2692"/>
                <a:gd name="T55" fmla="*/ 414 h 616"/>
                <a:gd name="T56" fmla="*/ 2198 w 2692"/>
                <a:gd name="T57" fmla="*/ 369 h 616"/>
                <a:gd name="T58" fmla="*/ 2164 w 2692"/>
                <a:gd name="T59" fmla="*/ 320 h 616"/>
                <a:gd name="T60" fmla="*/ 2136 w 2692"/>
                <a:gd name="T61" fmla="*/ 267 h 616"/>
                <a:gd name="T62" fmla="*/ 2113 w 2692"/>
                <a:gd name="T63" fmla="*/ 212 h 616"/>
                <a:gd name="T64" fmla="*/ 2095 w 2692"/>
                <a:gd name="T65" fmla="*/ 154 h 616"/>
                <a:gd name="T66" fmla="*/ 2082 w 2692"/>
                <a:gd name="T67" fmla="*/ 94 h 616"/>
                <a:gd name="T68" fmla="*/ 2076 w 2692"/>
                <a:gd name="T69" fmla="*/ 32 h 616"/>
                <a:gd name="T70" fmla="*/ 2076 w 2692"/>
                <a:gd name="T7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92" h="616">
                  <a:moveTo>
                    <a:pt x="2076" y="0"/>
                  </a:moveTo>
                  <a:lnTo>
                    <a:pt x="2076" y="4"/>
                  </a:lnTo>
                  <a:lnTo>
                    <a:pt x="616" y="4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5" y="32"/>
                  </a:lnTo>
                  <a:lnTo>
                    <a:pt x="613" y="63"/>
                  </a:lnTo>
                  <a:lnTo>
                    <a:pt x="609" y="94"/>
                  </a:lnTo>
                  <a:lnTo>
                    <a:pt x="604" y="125"/>
                  </a:lnTo>
                  <a:lnTo>
                    <a:pt x="597" y="154"/>
                  </a:lnTo>
                  <a:lnTo>
                    <a:pt x="588" y="184"/>
                  </a:lnTo>
                  <a:lnTo>
                    <a:pt x="579" y="212"/>
                  </a:lnTo>
                  <a:lnTo>
                    <a:pt x="567" y="240"/>
                  </a:lnTo>
                  <a:lnTo>
                    <a:pt x="556" y="267"/>
                  </a:lnTo>
                  <a:lnTo>
                    <a:pt x="542" y="294"/>
                  </a:lnTo>
                  <a:lnTo>
                    <a:pt x="526" y="320"/>
                  </a:lnTo>
                  <a:lnTo>
                    <a:pt x="511" y="345"/>
                  </a:lnTo>
                  <a:lnTo>
                    <a:pt x="494" y="369"/>
                  </a:lnTo>
                  <a:lnTo>
                    <a:pt x="475" y="392"/>
                  </a:lnTo>
                  <a:lnTo>
                    <a:pt x="456" y="414"/>
                  </a:lnTo>
                  <a:lnTo>
                    <a:pt x="435" y="436"/>
                  </a:lnTo>
                  <a:lnTo>
                    <a:pt x="414" y="456"/>
                  </a:lnTo>
                  <a:lnTo>
                    <a:pt x="391" y="476"/>
                  </a:lnTo>
                  <a:lnTo>
                    <a:pt x="368" y="494"/>
                  </a:lnTo>
                  <a:lnTo>
                    <a:pt x="345" y="512"/>
                  </a:lnTo>
                  <a:lnTo>
                    <a:pt x="319" y="527"/>
                  </a:lnTo>
                  <a:lnTo>
                    <a:pt x="293" y="543"/>
                  </a:lnTo>
                  <a:lnTo>
                    <a:pt x="266" y="556"/>
                  </a:lnTo>
                  <a:lnTo>
                    <a:pt x="239" y="568"/>
                  </a:lnTo>
                  <a:lnTo>
                    <a:pt x="211" y="579"/>
                  </a:lnTo>
                  <a:lnTo>
                    <a:pt x="183" y="589"/>
                  </a:lnTo>
                  <a:lnTo>
                    <a:pt x="153" y="597"/>
                  </a:lnTo>
                  <a:lnTo>
                    <a:pt x="124" y="604"/>
                  </a:lnTo>
                  <a:lnTo>
                    <a:pt x="94" y="610"/>
                  </a:lnTo>
                  <a:lnTo>
                    <a:pt x="63" y="613"/>
                  </a:lnTo>
                  <a:lnTo>
                    <a:pt x="31" y="616"/>
                  </a:lnTo>
                  <a:lnTo>
                    <a:pt x="0" y="616"/>
                  </a:lnTo>
                  <a:lnTo>
                    <a:pt x="2692" y="616"/>
                  </a:lnTo>
                  <a:lnTo>
                    <a:pt x="2692" y="616"/>
                  </a:lnTo>
                  <a:lnTo>
                    <a:pt x="2660" y="616"/>
                  </a:lnTo>
                  <a:lnTo>
                    <a:pt x="2629" y="613"/>
                  </a:lnTo>
                  <a:lnTo>
                    <a:pt x="2598" y="610"/>
                  </a:lnTo>
                  <a:lnTo>
                    <a:pt x="2567" y="604"/>
                  </a:lnTo>
                  <a:lnTo>
                    <a:pt x="2538" y="597"/>
                  </a:lnTo>
                  <a:lnTo>
                    <a:pt x="2508" y="589"/>
                  </a:lnTo>
                  <a:lnTo>
                    <a:pt x="2480" y="579"/>
                  </a:lnTo>
                  <a:lnTo>
                    <a:pt x="2451" y="568"/>
                  </a:lnTo>
                  <a:lnTo>
                    <a:pt x="2424" y="556"/>
                  </a:lnTo>
                  <a:lnTo>
                    <a:pt x="2399" y="543"/>
                  </a:lnTo>
                  <a:lnTo>
                    <a:pt x="2372" y="527"/>
                  </a:lnTo>
                  <a:lnTo>
                    <a:pt x="2347" y="512"/>
                  </a:lnTo>
                  <a:lnTo>
                    <a:pt x="2323" y="494"/>
                  </a:lnTo>
                  <a:lnTo>
                    <a:pt x="2300" y="476"/>
                  </a:lnTo>
                  <a:lnTo>
                    <a:pt x="2278" y="456"/>
                  </a:lnTo>
                  <a:lnTo>
                    <a:pt x="2256" y="436"/>
                  </a:lnTo>
                  <a:lnTo>
                    <a:pt x="2235" y="414"/>
                  </a:lnTo>
                  <a:lnTo>
                    <a:pt x="2216" y="392"/>
                  </a:lnTo>
                  <a:lnTo>
                    <a:pt x="2198" y="369"/>
                  </a:lnTo>
                  <a:lnTo>
                    <a:pt x="2181" y="345"/>
                  </a:lnTo>
                  <a:lnTo>
                    <a:pt x="2164" y="320"/>
                  </a:lnTo>
                  <a:lnTo>
                    <a:pt x="2150" y="294"/>
                  </a:lnTo>
                  <a:lnTo>
                    <a:pt x="2136" y="267"/>
                  </a:lnTo>
                  <a:lnTo>
                    <a:pt x="2123" y="240"/>
                  </a:lnTo>
                  <a:lnTo>
                    <a:pt x="2113" y="212"/>
                  </a:lnTo>
                  <a:lnTo>
                    <a:pt x="2103" y="184"/>
                  </a:lnTo>
                  <a:lnTo>
                    <a:pt x="2095" y="154"/>
                  </a:lnTo>
                  <a:lnTo>
                    <a:pt x="2088" y="125"/>
                  </a:lnTo>
                  <a:lnTo>
                    <a:pt x="2082" y="94"/>
                  </a:lnTo>
                  <a:lnTo>
                    <a:pt x="2078" y="63"/>
                  </a:lnTo>
                  <a:lnTo>
                    <a:pt x="2076" y="32"/>
                  </a:lnTo>
                  <a:lnTo>
                    <a:pt x="2076" y="0"/>
                  </a:lnTo>
                  <a:lnTo>
                    <a:pt x="20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7">
              <a:extLst>
                <a:ext uri="{FF2B5EF4-FFF2-40B4-BE49-F238E27FC236}">
                  <a16:creationId xmlns="" xmlns:a16="http://schemas.microsoft.com/office/drawing/2014/main" id="{4C3A2CA9-C71F-AD43-9756-904374EFC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126" y="646276"/>
              <a:ext cx="2317751" cy="5251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5487250A-E54A-2C43-AD9C-AD66A266D97E}"/>
              </a:ext>
            </a:extLst>
          </p:cNvPr>
          <p:cNvSpPr/>
          <p:nvPr userDrawn="1"/>
        </p:nvSpPr>
        <p:spPr bwMode="auto">
          <a:xfrm>
            <a:off x="4567976" y="4163924"/>
            <a:ext cx="1398677" cy="1398677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817ACE2F-6065-9749-80C4-B354D9808D0C}"/>
              </a:ext>
            </a:extLst>
          </p:cNvPr>
          <p:cNvSpPr/>
          <p:nvPr userDrawn="1"/>
        </p:nvSpPr>
        <p:spPr bwMode="auto">
          <a:xfrm>
            <a:off x="5041368" y="2598395"/>
            <a:ext cx="1398677" cy="1398677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4A4FCCCF-FDB1-1A42-852B-BC84435F4D69}"/>
              </a:ext>
            </a:extLst>
          </p:cNvPr>
          <p:cNvSpPr/>
          <p:nvPr userDrawn="1"/>
        </p:nvSpPr>
        <p:spPr bwMode="auto">
          <a:xfrm>
            <a:off x="8665212" y="2789124"/>
            <a:ext cx="1398677" cy="139867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29CAB780-98D6-FE4E-AAE2-F4E31D2DBC56}"/>
              </a:ext>
            </a:extLst>
          </p:cNvPr>
          <p:cNvSpPr/>
          <p:nvPr userDrawn="1"/>
        </p:nvSpPr>
        <p:spPr bwMode="auto">
          <a:xfrm>
            <a:off x="9036699" y="4314954"/>
            <a:ext cx="1398677" cy="139867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819CDF1E-1C86-FA4B-ABCE-DA00BA7A2A86}"/>
              </a:ext>
            </a:extLst>
          </p:cNvPr>
          <p:cNvSpPr/>
          <p:nvPr userDrawn="1"/>
        </p:nvSpPr>
        <p:spPr bwMode="auto">
          <a:xfrm>
            <a:off x="5915560" y="1263295"/>
            <a:ext cx="1398677" cy="139867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0F362301-81AC-1749-8A81-29BA42D903AA}"/>
              </a:ext>
            </a:extLst>
          </p:cNvPr>
          <p:cNvSpPr/>
          <p:nvPr userDrawn="1"/>
        </p:nvSpPr>
        <p:spPr bwMode="auto">
          <a:xfrm>
            <a:off x="7844576" y="1524001"/>
            <a:ext cx="1398677" cy="139867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CC61450C-EA2E-6B4F-844E-B306BBD10FF7}"/>
              </a:ext>
            </a:extLst>
          </p:cNvPr>
          <p:cNvSpPr/>
          <p:nvPr userDrawn="1"/>
        </p:nvSpPr>
        <p:spPr bwMode="auto">
          <a:xfrm>
            <a:off x="7006376" y="279401"/>
            <a:ext cx="1398677" cy="1398677"/>
          </a:xfrm>
          <a:prstGeom prst="ellipse">
            <a:avLst/>
          </a:prstGeom>
          <a:solidFill>
            <a:srgbClr val="C9E34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1ADC0EC-6490-1840-A8F8-59B4145953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3533" y="473458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CC847DA-25EA-4F4B-9A7E-F7D8C0F229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0733" y="3206355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09A5AD-1983-DF46-B2BC-24351BB75A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8933" y="1921615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99E3DC2-D51A-3A46-AF04-BCA8C8816B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4200" y="83820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EB6100F-A88E-4044-AABA-AADE6C5110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40133" y="214378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5DC2E5E4-0F5B-4C40-9A9C-EA67D97C2D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10600" y="343918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0D479E3-D54D-E347-92A4-6121706B50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3133" y="488698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3FF101-5280-E843-B4C6-7CDFE363CD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6600" y="51308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="" xmlns:a16="http://schemas.microsoft.com/office/drawing/2014/main" id="{CACF73E7-5838-894B-8D43-F597EA13DA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0733" y="35814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="" xmlns:a16="http://schemas.microsoft.com/office/drawing/2014/main" id="{85B764EF-3461-D744-8CB5-3827CFFAC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8933" y="22860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5AC1DB57-31F8-2642-8478-66B1F260B7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200" y="12192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="" xmlns:a16="http://schemas.microsoft.com/office/drawing/2014/main" id="{94AB423B-0440-F94D-BC6D-C0DE9B6040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48600" y="25400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="" xmlns:a16="http://schemas.microsoft.com/office/drawing/2014/main" id="{21825D6A-077B-C543-9FD9-0BF4439E54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10600" y="38354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="" xmlns:a16="http://schemas.microsoft.com/office/drawing/2014/main" id="{AD95572F-76E9-EE44-8208-F41859309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91600" y="53340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53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598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C5CE69-18BA-49F3-AF3C-6E05A94D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10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883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1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5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60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2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9" y="1905000"/>
            <a:ext cx="5670757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8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3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0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967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95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0"/>
            <a:ext cx="1371957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4"/>
            <a:ext cx="9146383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5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1154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52833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659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0438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770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6634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0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44590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E4E5-872D-4C84-873C-64BE7D68E5D3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4028-00BA-483C-8CEA-1BAEA3448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3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457200"/>
            <a:fld id="{48A87A34-81AB-432B-8DAE-1953F412C126}" type="datetimeFigureOut">
              <a:rPr lang="en-US" dirty="0">
                <a:solidFill>
                  <a:prstClr val="black"/>
                </a:solidFill>
              </a:rPr>
              <a:pPr defTabSz="457200"/>
              <a:t>7/17/2021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457200"/>
            <a:fld id="{6D22F896-40B5-4ADD-8801-0D06FADFA095}" type="slidenum">
              <a:rPr lang="en-US" dirty="0">
                <a:solidFill>
                  <a:prstClr val="black"/>
                </a:solidFill>
              </a:rPr>
              <a:pPr defTabSz="4572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3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 defTabSz="457200"/>
              <a:t>7/17/2021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defTabSz="457200"/>
            <a:fld id="{D57F1E4F-1CFF-5643-939E-217C01CDF565}" type="slidenum">
              <a:rPr lang="en-US" dirty="0">
                <a:solidFill>
                  <a:srgbClr val="F496CB">
                    <a:lumMod val="75000"/>
                  </a:srgbClr>
                </a:solidFill>
              </a:rPr>
              <a:pPr defTabSz="457200"/>
              <a:t>‹#›</a:t>
            </a:fld>
            <a:endParaRPr lang="en-US" dirty="0">
              <a:solidFill>
                <a:srgbClr val="F496C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2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8689064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0" y="1828800"/>
            <a:ext cx="8689064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7/17/2021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1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3839">
          <p15:clr>
            <a:srgbClr val="F26B43"/>
          </p15:clr>
        </p15:guide>
        <p15:guide id="4294967295" orient="horz" pos="216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spc="-100" dirty="0">
                <a:solidFill>
                  <a:srgbClr val="25C6E3"/>
                </a:solidFill>
                <a:latin typeface="Corbel"/>
              </a:rPr>
              <a:t>TREY</a:t>
            </a:r>
            <a:r>
              <a:rPr lang="en-US" sz="1600" b="1" spc="-100" dirty="0">
                <a:solidFill>
                  <a:srgbClr val="25C6E3"/>
                </a:solidFill>
                <a:latin typeface="Corbel"/>
              </a:rPr>
              <a:t> </a:t>
            </a:r>
            <a:br>
              <a:rPr lang="en-US" sz="1600" b="1" spc="-100" dirty="0">
                <a:solidFill>
                  <a:srgbClr val="25C6E3"/>
                </a:solidFill>
                <a:latin typeface="Corbel"/>
              </a:rPr>
            </a:br>
            <a:r>
              <a:rPr lang="en-US" sz="1200" spc="140" dirty="0">
                <a:solidFill>
                  <a:prstClr val="black">
                    <a:lumMod val="75000"/>
                    <a:lumOff val="25000"/>
                  </a:prstClr>
                </a:solidFill>
                <a:latin typeface="Corbel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8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842684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512" y="2667001"/>
            <a:ext cx="10272888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11573" y="6116071"/>
            <a:ext cx="1143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9330" y="6116071"/>
            <a:ext cx="7086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1090" y="6116071"/>
            <a:ext cx="551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457200"/>
            <a:fld id="{CAC81368-A1D1-4130-A7AA-C81582F3A5F2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51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7/17/2021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3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7/17/2021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50586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xmlns="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5642" y="1543299"/>
            <a:ext cx="6815669" cy="15155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SECRETARY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1680" y="3816603"/>
            <a:ext cx="5273040" cy="57511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2021-2022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B5F22C11-4FE3-4065-96C3-C3A1E470B97A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419600" y="-218918"/>
            <a:ext cx="6387265" cy="2522767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01" y="4499567"/>
            <a:ext cx="5735175" cy="1921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 txBox="1">
            <a:spLocks/>
          </p:cNvSpPr>
          <p:nvPr/>
        </p:nvSpPr>
        <p:spPr>
          <a:xfrm>
            <a:off x="3331546" y="3340875"/>
            <a:ext cx="5273040" cy="57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  <a:latin typeface="Consolas" panose="020B0609020204030204" pitchFamily="49" charset="0"/>
              </a:rPr>
              <a:t>Rtr.SHIVANI GUPTA</a:t>
            </a:r>
            <a:endParaRPr lang="en-US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06" y="2209800"/>
            <a:ext cx="6348794" cy="457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5" y="4820920"/>
            <a:ext cx="2223058" cy="1960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1" y="162560"/>
            <a:ext cx="4620899" cy="1825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10" y="5261001"/>
            <a:ext cx="3226373" cy="10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8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43" y="2435713"/>
            <a:ext cx="10058400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58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14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6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0000">
            <a:off x="2667000" y="182880"/>
            <a:ext cx="228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75" y="0"/>
            <a:ext cx="1575331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0000">
            <a:off x="7332159" y="0"/>
            <a:ext cx="1385954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50" y="2094273"/>
            <a:ext cx="2255520" cy="3383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47" y="2615387"/>
            <a:ext cx="4389120" cy="2468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97" y="2320418"/>
            <a:ext cx="3017520" cy="3017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3992506" y="4650671"/>
            <a:ext cx="27432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0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9307" y="922500"/>
            <a:ext cx="7766936" cy="1646302"/>
          </a:xfrm>
        </p:spPr>
        <p:txBody>
          <a:bodyPr/>
          <a:lstStyle/>
          <a:p>
            <a:pPr algn="l"/>
            <a:r>
              <a:rPr lang="en-US" dirty="0"/>
              <a:t>The </a:t>
            </a:r>
            <a:r>
              <a:rPr lang="en-US" dirty="0" smtClean="0"/>
              <a:t>activities include </a:t>
            </a:r>
            <a:r>
              <a:rPr lang="en-US" dirty="0"/>
              <a:t>the following 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64080" y="300992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● EMERGEX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● NAVAJAN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● GANESH </a:t>
            </a:r>
            <a:r>
              <a:rPr lang="en-US" dirty="0">
                <a:solidFill>
                  <a:prstClr val="black"/>
                </a:solidFill>
              </a:rPr>
              <a:t>CHATURTHI OCCASION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● COMMUNITY </a:t>
            </a:r>
            <a:r>
              <a:rPr lang="en-US" dirty="0">
                <a:solidFill>
                  <a:prstClr val="black"/>
                </a:solidFill>
              </a:rPr>
              <a:t>SERVICES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● TOURS(VIRTUAL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● ORIENTATION </a:t>
            </a:r>
            <a:r>
              <a:rPr lang="en-US" dirty="0">
                <a:solidFill>
                  <a:prstClr val="black"/>
                </a:solidFill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27388036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2" y="2324488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MY EXPERIENCES AND AQUAINTANCE THROUGH ROTARACT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54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=""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98606" y="2811053"/>
            <a:ext cx="8991600" cy="1261295"/>
          </a:xfrm>
        </p:spPr>
        <p:txBody>
          <a:bodyPr/>
          <a:lstStyle/>
          <a:p>
            <a:r>
              <a:rPr lang="en-US" smtClean="0"/>
              <a:t>WHY ROTARACT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Placeholder 152">
            <a:extLst>
              <a:ext uri="{FF2B5EF4-FFF2-40B4-BE49-F238E27FC236}">
                <a16:creationId xmlns="" xmlns:a16="http://schemas.microsoft.com/office/drawing/2014/main" id="{3438E46A-B137-4243-AE7B-9C78EC9F8F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6600" y="4672032"/>
            <a:ext cx="1456267" cy="279400"/>
          </a:xfrm>
        </p:spPr>
        <p:txBody>
          <a:bodyPr>
            <a:normAutofit/>
          </a:bodyPr>
          <a:lstStyle/>
          <a:p>
            <a:pPr algn="ctr"/>
            <a:r>
              <a:rPr lang="en-US" sz="1200" dirty="0" smtClean="0"/>
              <a:t>Social services</a:t>
            </a:r>
          </a:p>
        </p:txBody>
      </p:sp>
      <p:sp>
        <p:nvSpPr>
          <p:cNvPr id="155" name="Text Placeholder 154">
            <a:extLst>
              <a:ext uri="{FF2B5EF4-FFF2-40B4-BE49-F238E27FC236}">
                <a16:creationId xmlns="" xmlns:a16="http://schemas.microsoft.com/office/drawing/2014/main" id="{FB5E3952-AA46-4545-B819-BE296D4281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0733" y="2918153"/>
            <a:ext cx="1456267" cy="307777"/>
          </a:xfrm>
        </p:spPr>
        <p:txBody>
          <a:bodyPr/>
          <a:lstStyle/>
          <a:p>
            <a:pPr algn="ctr"/>
            <a:r>
              <a:rPr lang="en-US" dirty="0" smtClean="0"/>
              <a:t>Opportunities to</a:t>
            </a:r>
            <a:endParaRPr lang="en-US" dirty="0"/>
          </a:p>
        </p:txBody>
      </p:sp>
      <p:sp>
        <p:nvSpPr>
          <p:cNvPr id="156" name="Text Placeholder 155">
            <a:extLst>
              <a:ext uri="{FF2B5EF4-FFF2-40B4-BE49-F238E27FC236}">
                <a16:creationId xmlns="" xmlns:a16="http://schemas.microsoft.com/office/drawing/2014/main" id="{B7326333-4CBB-8145-B9AA-35CD962E60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0733" y="3242031"/>
            <a:ext cx="1456267" cy="279400"/>
          </a:xfrm>
        </p:spPr>
        <p:txBody>
          <a:bodyPr/>
          <a:lstStyle/>
          <a:p>
            <a:pPr algn="ctr"/>
            <a:r>
              <a:rPr lang="en-US" dirty="0" smtClean="0"/>
              <a:t>Learn new things</a:t>
            </a:r>
            <a:endParaRPr lang="en-US" dirty="0"/>
          </a:p>
        </p:txBody>
      </p:sp>
      <p:sp>
        <p:nvSpPr>
          <p:cNvPr id="157" name="Text Placeholder 156">
            <a:extLst>
              <a:ext uri="{FF2B5EF4-FFF2-40B4-BE49-F238E27FC236}">
                <a16:creationId xmlns="" xmlns:a16="http://schemas.microsoft.com/office/drawing/2014/main" id="{52D7855F-94AB-7747-B3D4-4850B7AC4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8933" y="1597072"/>
            <a:ext cx="1456267" cy="738664"/>
          </a:xfrm>
        </p:spPr>
        <p:txBody>
          <a:bodyPr/>
          <a:lstStyle/>
          <a:p>
            <a:pPr algn="ctr"/>
            <a:r>
              <a:rPr lang="en-US" dirty="0" smtClean="0"/>
              <a:t>Interacting with leaders through out the world</a:t>
            </a:r>
            <a:endParaRPr lang="en-US" dirty="0"/>
          </a:p>
        </p:txBody>
      </p:sp>
      <p:sp>
        <p:nvSpPr>
          <p:cNvPr id="158" name="Text Placeholder 157">
            <a:extLst>
              <a:ext uri="{FF2B5EF4-FFF2-40B4-BE49-F238E27FC236}">
                <a16:creationId xmlns="" xmlns:a16="http://schemas.microsoft.com/office/drawing/2014/main" id="{34D42BD2-01C9-3540-B35E-25D2A995CA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59" name="Text Placeholder 158">
            <a:extLst>
              <a:ext uri="{FF2B5EF4-FFF2-40B4-BE49-F238E27FC236}">
                <a16:creationId xmlns="" xmlns:a16="http://schemas.microsoft.com/office/drawing/2014/main" id="{2CB29981-D477-EB47-8A9B-CB977C238E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4200" y="644264"/>
            <a:ext cx="1456267" cy="307777"/>
          </a:xfrm>
        </p:spPr>
        <p:txBody>
          <a:bodyPr/>
          <a:lstStyle/>
          <a:p>
            <a:pPr algn="ctr"/>
            <a:r>
              <a:rPr lang="en-US" dirty="0" smtClean="0"/>
              <a:t>Personal Growth</a:t>
            </a:r>
            <a:endParaRPr lang="en-US" dirty="0"/>
          </a:p>
        </p:txBody>
      </p:sp>
      <p:sp>
        <p:nvSpPr>
          <p:cNvPr id="160" name="Text Placeholder 159">
            <a:extLst>
              <a:ext uri="{FF2B5EF4-FFF2-40B4-BE49-F238E27FC236}">
                <a16:creationId xmlns="" xmlns:a16="http://schemas.microsoft.com/office/drawing/2014/main" id="{433C9515-1AAD-C64F-91D0-F30FF5163C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200" y="974102"/>
            <a:ext cx="1456267" cy="279400"/>
          </a:xfrm>
        </p:spPr>
        <p:txBody>
          <a:bodyPr/>
          <a:lstStyle/>
          <a:p>
            <a:pPr algn="ctr"/>
            <a:r>
              <a:rPr lang="en-US" dirty="0" smtClean="0"/>
              <a:t>And Development</a:t>
            </a:r>
            <a:endParaRPr lang="en-US" dirty="0"/>
          </a:p>
        </p:txBody>
      </p:sp>
      <p:sp>
        <p:nvSpPr>
          <p:cNvPr id="161" name="Text Placeholder 160">
            <a:extLst>
              <a:ext uri="{FF2B5EF4-FFF2-40B4-BE49-F238E27FC236}">
                <a16:creationId xmlns="" xmlns:a16="http://schemas.microsoft.com/office/drawing/2014/main" id="{D6BAA41B-ADA6-4F4F-8AE0-F97CD6618C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40133" y="1930986"/>
            <a:ext cx="1456267" cy="307777"/>
          </a:xfrm>
        </p:spPr>
        <p:txBody>
          <a:bodyPr/>
          <a:lstStyle/>
          <a:p>
            <a:pPr algn="ctr"/>
            <a:r>
              <a:rPr lang="en-US" dirty="0" smtClean="0"/>
              <a:t>Leadership</a:t>
            </a:r>
            <a:endParaRPr lang="en-US" dirty="0"/>
          </a:p>
        </p:txBody>
      </p:sp>
      <p:sp>
        <p:nvSpPr>
          <p:cNvPr id="162" name="Text Placeholder 161">
            <a:extLst>
              <a:ext uri="{FF2B5EF4-FFF2-40B4-BE49-F238E27FC236}">
                <a16:creationId xmlns="" xmlns:a16="http://schemas.microsoft.com/office/drawing/2014/main" id="{70FCFBC1-44C5-1140-92B4-1F0568BE31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48600" y="2228911"/>
            <a:ext cx="1456267" cy="279400"/>
          </a:xfrm>
        </p:spPr>
        <p:txBody>
          <a:bodyPr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evelopment</a:t>
            </a:r>
            <a:endParaRPr lang="en-US" dirty="0"/>
          </a:p>
        </p:txBody>
      </p:sp>
      <p:sp>
        <p:nvSpPr>
          <p:cNvPr id="163" name="Text Placeholder 162">
            <a:extLst>
              <a:ext uri="{FF2B5EF4-FFF2-40B4-BE49-F238E27FC236}">
                <a16:creationId xmlns="" xmlns:a16="http://schemas.microsoft.com/office/drawing/2014/main" id="{B7AADBC1-2218-0B44-8A6C-00FC3A8714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02133" y="3124200"/>
            <a:ext cx="1456267" cy="307777"/>
          </a:xfrm>
        </p:spPr>
        <p:txBody>
          <a:bodyPr/>
          <a:lstStyle/>
          <a:p>
            <a:pPr algn="ctr"/>
            <a:r>
              <a:rPr lang="en-US" dirty="0" smtClean="0"/>
              <a:t>Fun And </a:t>
            </a:r>
            <a:endParaRPr lang="en-US" dirty="0"/>
          </a:p>
        </p:txBody>
      </p:sp>
      <p:sp>
        <p:nvSpPr>
          <p:cNvPr id="164" name="Text Placeholder 163">
            <a:extLst>
              <a:ext uri="{FF2B5EF4-FFF2-40B4-BE49-F238E27FC236}">
                <a16:creationId xmlns="" xmlns:a16="http://schemas.microsoft.com/office/drawing/2014/main" id="{6CBA653C-FEF8-BC4A-BCB2-F47D8D87F8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10600" y="3429000"/>
            <a:ext cx="1456267" cy="279400"/>
          </a:xfrm>
        </p:spPr>
        <p:txBody>
          <a:bodyPr/>
          <a:lstStyle/>
          <a:p>
            <a:pPr algn="ctr"/>
            <a:r>
              <a:rPr lang="en-US" dirty="0" smtClean="0"/>
              <a:t>Entertainment</a:t>
            </a:r>
            <a:endParaRPr lang="en-US" dirty="0"/>
          </a:p>
        </p:txBody>
      </p:sp>
      <p:sp>
        <p:nvSpPr>
          <p:cNvPr id="165" name="Text Placeholder 164">
            <a:extLst>
              <a:ext uri="{FF2B5EF4-FFF2-40B4-BE49-F238E27FC236}">
                <a16:creationId xmlns="" xmlns:a16="http://schemas.microsoft.com/office/drawing/2014/main" id="{451DBFB9-279F-A840-80C6-2F0CEE8FFC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3133" y="4419600"/>
            <a:ext cx="1456267" cy="858697"/>
          </a:xfrm>
        </p:spPr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Traveling opportunities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7DEC673-5906-4FC5-AF0A-FFB617688274}"/>
              </a:ext>
            </a:extLst>
          </p:cNvPr>
          <p:cNvSpPr/>
          <p:nvPr/>
        </p:nvSpPr>
        <p:spPr>
          <a:xfrm>
            <a:off x="331584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0" y="42880"/>
            <a:ext cx="4290165" cy="16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4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3B9166-2E01-44C0-B213-4E36B4FF9306}" vid="{9FB243D3-233B-4EB4-BE37-C505132985D4}"/>
    </a:ext>
  </a:extLst>
</a:theme>
</file>

<file path=ppt/theme/theme5.xml><?xml version="1.0" encoding="utf-8"?>
<a:theme xmlns:a="http://schemas.openxmlformats.org/drawingml/2006/main" name="1_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6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1036601_Multi-color tree diagram_RVA_v4.potx" id="{C2C059CA-009F-4A58-A502-E86A3EC44533}" vid="{B76E4020-50B3-413E-9FF2-3C127565D3B7}"/>
    </a:ext>
  </a:extLst>
</a:theme>
</file>

<file path=ppt/theme/theme7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8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48</Words>
  <Application>Microsoft Office PowerPoint</Application>
  <PresentationFormat>Widescreen</PresentationFormat>
  <Paragraphs>21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33" baseType="lpstr">
      <vt:lpstr>Arial</vt:lpstr>
      <vt:lpstr>Calibri</vt:lpstr>
      <vt:lpstr>Calibri Light</vt:lpstr>
      <vt:lpstr>Candara</vt:lpstr>
      <vt:lpstr>Consolas</vt:lpstr>
      <vt:lpstr>Corbel</vt:lpstr>
      <vt:lpstr>Franklin Gothic Medium</vt:lpstr>
      <vt:lpstr>Garamond</vt:lpstr>
      <vt:lpstr>Times New Roman</vt:lpstr>
      <vt:lpstr>Trebuchet MS</vt:lpstr>
      <vt:lpstr>Tw Cen MT</vt:lpstr>
      <vt:lpstr>Wingdings</vt:lpstr>
      <vt:lpstr>Wingdings 2</vt:lpstr>
      <vt:lpstr>Wingdings 3</vt:lpstr>
      <vt:lpstr>Office Theme</vt:lpstr>
      <vt:lpstr>Droplet</vt:lpstr>
      <vt:lpstr>Facet</vt:lpstr>
      <vt:lpstr>Business Contrast 16x9</vt:lpstr>
      <vt:lpstr>1_Office Theme</vt:lpstr>
      <vt:lpstr>Parallax</vt:lpstr>
      <vt:lpstr>Chalkboard 16x9</vt:lpstr>
      <vt:lpstr>Medical design template</vt:lpstr>
      <vt:lpstr>SECRETARY</vt:lpstr>
      <vt:lpstr>PowerPoint Presentation</vt:lpstr>
      <vt:lpstr>PowerPoint Presentation</vt:lpstr>
      <vt:lpstr>PowerPoint Presentation</vt:lpstr>
      <vt:lpstr>PowerPoint Presentation</vt:lpstr>
      <vt:lpstr>The activities include the following :</vt:lpstr>
      <vt:lpstr>MY EXPERIENCES AND AQUAINTANCE THROUGH ROTARACT</vt:lpstr>
      <vt:lpstr>WHY ROTARACT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SECRETARY</dc:title>
  <dc:creator>Windows User</dc:creator>
  <cp:lastModifiedBy>Windows User</cp:lastModifiedBy>
  <cp:revision>6</cp:revision>
  <dcterms:created xsi:type="dcterms:W3CDTF">2021-07-16T21:32:41Z</dcterms:created>
  <dcterms:modified xsi:type="dcterms:W3CDTF">2021-07-16T22:17:50Z</dcterms:modified>
</cp:coreProperties>
</file>